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customXml/itemProps9.xml" ContentType="application/vnd.openxmlformats-officedocument.customXmlProperties+xml"/>
  <Override PartName="/customXml/itemProps10.xml" ContentType="application/vnd.openxmlformats-officedocument.customXmlProperties+xml"/>
  <Override PartName="/customXml/itemProps11.xml" ContentType="application/vnd.openxmlformats-officedocument.customXmlProperties+xml"/>
  <Override PartName="/customXml/itemProps12.xml" ContentType="application/vnd.openxmlformats-officedocument.customXmlProperties+xml"/>
  <Override PartName="/customXml/itemProps13.xml" ContentType="application/vnd.openxmlformats-officedocument.customXmlProperties+xml"/>
  <Override PartName="/customXml/itemProps1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5"/>
  </p:sldMasterIdLst>
  <p:notesMasterIdLst>
    <p:notesMasterId r:id="rId24"/>
  </p:notesMasterIdLst>
  <p:sldIdLst>
    <p:sldId id="261" r:id="rId16"/>
    <p:sldId id="256" r:id="rId17"/>
    <p:sldId id="257" r:id="rId18"/>
    <p:sldId id="259" r:id="rId19"/>
    <p:sldId id="258" r:id="rId20"/>
    <p:sldId id="263" r:id="rId21"/>
    <p:sldId id="262" r:id="rId22"/>
    <p:sldId id="260" r:id="rId2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09" autoAdjust="0"/>
    <p:restoredTop sz="94660"/>
  </p:normalViewPr>
  <p:slideViewPr>
    <p:cSldViewPr snapToGrid="0">
      <p:cViewPr>
        <p:scale>
          <a:sx n="75" d="100"/>
          <a:sy n="75" d="100"/>
        </p:scale>
        <p:origin x="1692" y="9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customXml" Target="../customXml/item8.xml"/><Relationship Id="rId13" Type="http://schemas.openxmlformats.org/officeDocument/2006/relationships/customXml" Target="../customXml/item13.xml"/><Relationship Id="rId18" Type="http://schemas.openxmlformats.org/officeDocument/2006/relationships/slide" Target="slides/slide3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6.xml"/><Relationship Id="rId7" Type="http://schemas.openxmlformats.org/officeDocument/2006/relationships/customXml" Target="../customXml/item7.xml"/><Relationship Id="rId12" Type="http://schemas.openxmlformats.org/officeDocument/2006/relationships/customXml" Target="../customXml/item12.xml"/><Relationship Id="rId17" Type="http://schemas.openxmlformats.org/officeDocument/2006/relationships/slide" Target="slides/slide2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.xml"/><Relationship Id="rId20" Type="http://schemas.openxmlformats.org/officeDocument/2006/relationships/slide" Target="slides/slide5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11" Type="http://schemas.openxmlformats.org/officeDocument/2006/relationships/customXml" Target="../customXml/item11.xml"/><Relationship Id="rId24" Type="http://schemas.openxmlformats.org/officeDocument/2006/relationships/notesMaster" Target="notesMasters/notesMaster1.xml"/><Relationship Id="rId5" Type="http://schemas.openxmlformats.org/officeDocument/2006/relationships/customXml" Target="../customXml/item5.xml"/><Relationship Id="rId15" Type="http://schemas.openxmlformats.org/officeDocument/2006/relationships/slideMaster" Target="slideMasters/slideMaster1.xml"/><Relationship Id="rId23" Type="http://schemas.openxmlformats.org/officeDocument/2006/relationships/slide" Target="slides/slide8.xml"/><Relationship Id="rId28" Type="http://schemas.openxmlformats.org/officeDocument/2006/relationships/tableStyles" Target="tableStyles.xml"/><Relationship Id="rId10" Type="http://schemas.openxmlformats.org/officeDocument/2006/relationships/customXml" Target="../customXml/item10.xml"/><Relationship Id="rId19" Type="http://schemas.openxmlformats.org/officeDocument/2006/relationships/slide" Target="slides/slide4.xml"/><Relationship Id="rId4" Type="http://schemas.openxmlformats.org/officeDocument/2006/relationships/customXml" Target="../customXml/item4.xml"/><Relationship Id="rId9" Type="http://schemas.openxmlformats.org/officeDocument/2006/relationships/customXml" Target="../customXml/item9.xml"/><Relationship Id="rId14" Type="http://schemas.openxmlformats.org/officeDocument/2006/relationships/customXml" Target="../customXml/item14.xml"/><Relationship Id="rId22" Type="http://schemas.openxmlformats.org/officeDocument/2006/relationships/slide" Target="slides/slide7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หัวกระดาษ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ตัวแทนวันที่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18B9C6-2848-41A2-8B3B-E68A0E8FF710}" type="datetimeFigureOut">
              <a:rPr lang="en-US" smtClean="0"/>
              <a:t>11/8/2016</a:t>
            </a:fld>
            <a:endParaRPr lang="en-US"/>
          </a:p>
        </p:txBody>
      </p:sp>
      <p:sp>
        <p:nvSpPr>
          <p:cNvPr id="4" name="ตัวแทนรูปบนสไลด์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ตัวแทนบันทึกย่อ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h-TH"/>
              <a:t>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ตัวแทนหมายเลขสไลด์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63F973-3959-416A-8B72-E156BCA3C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8496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platform</a:t>
            </a:r>
            <a:r>
              <a:rPr lang="th-TH" dirty="0"/>
              <a:t> จะถูกสุ่มมา 3 ระดับความสูง</a:t>
            </a:r>
            <a:endParaRPr lang="en-US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63F973-3959-416A-8B72-E156BCA3CFE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7500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สไลด์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h-TH"/>
              <a:t>คลิกเพื่อแก้ไขสไตล์ชื่อเรื่องรองต้นแบบ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3E5911-54ED-4155-A591-B0A16A73B984}" type="datetimeFigureOut">
              <a:rPr lang="en-US" smtClean="0"/>
              <a:t>11/8/2016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BCFA5-336A-44DB-8004-ACD77A7A6F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76238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ชื่อเรื่องและข้อความ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h-TH"/>
              <a:t>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3E5911-54ED-4155-A591-B0A16A73B984}" type="datetimeFigureOut">
              <a:rPr lang="en-US" smtClean="0"/>
              <a:t>11/8/2016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BCFA5-336A-44DB-8004-ACD77A7A6F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2678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ข้อความและชื่อเรื่อง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th-TH"/>
              <a:t>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3E5911-54ED-4155-A591-B0A16A73B984}" type="datetimeFigureOut">
              <a:rPr lang="en-US" smtClean="0"/>
              <a:t>11/8/2016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BCFA5-336A-44DB-8004-ACD77A7A6F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9568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ชื่อเรื่องและเนื้อห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h-TH"/>
              <a:t>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3E5911-54ED-4155-A591-B0A16A73B984}" type="datetimeFigureOut">
              <a:rPr lang="en-US" smtClean="0"/>
              <a:t>11/8/2016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BCFA5-336A-44DB-8004-ACD77A7A6F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4371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h-TH"/>
              <a:t>แก้ไขสไตล์ของข้อความต้นแบบ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3E5911-54ED-4155-A591-B0A16A73B984}" type="datetimeFigureOut">
              <a:rPr lang="en-US" smtClean="0"/>
              <a:t>11/8/2016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BCFA5-336A-44DB-8004-ACD77A7A6F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7976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เนื้อหา 2 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th-TH"/>
              <a:t>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th-TH"/>
              <a:t>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3E5911-54ED-4155-A591-B0A16A73B984}" type="datetimeFigureOut">
              <a:rPr lang="en-US" smtClean="0"/>
              <a:t>11/8/2016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BCFA5-336A-44DB-8004-ACD77A7A6F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9590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การเปรียบเทีย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/>
              <a:t>แก้ไขสไตล์ของข้อความต้นแบบ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th-TH"/>
              <a:t>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/>
              <a:t>แก้ไขสไตล์ของข้อความต้นแบบ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th-TH"/>
              <a:t>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3E5911-54ED-4155-A591-B0A16A73B984}" type="datetimeFigureOut">
              <a:rPr lang="en-US" smtClean="0"/>
              <a:t>11/8/2016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BCFA5-336A-44DB-8004-ACD77A7A6F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1112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เฉพาะ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3E5911-54ED-4155-A591-B0A16A73B984}" type="datetimeFigureOut">
              <a:rPr lang="en-US" smtClean="0"/>
              <a:t>11/8/2016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BCFA5-336A-44DB-8004-ACD77A7A6F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1328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ว่างเปล่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3E5911-54ED-4155-A591-B0A16A73B984}" type="datetimeFigureOut">
              <a:rPr lang="en-US" smtClean="0"/>
              <a:t>11/8/2016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BCFA5-336A-44DB-8004-ACD77A7A6F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6590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เนื้อหา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h-TH"/>
              <a:t>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h-TH"/>
              <a:t>แก้ไขสไตล์ของข้อความต้นแบบ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3E5911-54ED-4155-A591-B0A16A73B984}" type="datetimeFigureOut">
              <a:rPr lang="en-US" smtClean="0"/>
              <a:t>11/8/2016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BCFA5-336A-44DB-8004-ACD77A7A6F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595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รูปภาพ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th-TH"/>
              <a:t>คลิกไอคอนเพื่อเพิ่มรูปภาพ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h-TH"/>
              <a:t>แก้ไขสไตล์ของข้อความต้นแบบ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3E5911-54ED-4155-A591-B0A16A73B984}" type="datetimeFigureOut">
              <a:rPr lang="en-US" smtClean="0"/>
              <a:t>11/8/2016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BCFA5-336A-44DB-8004-ACD77A7A6F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9322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h-TH"/>
              <a:t>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3E5911-54ED-4155-A591-B0A16A73B984}" type="datetimeFigureOut">
              <a:rPr lang="en-US" smtClean="0"/>
              <a:t>11/8/2016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CBCFA5-336A-44DB-8004-ACD77A7A6F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0514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กล่องข้อความ 1"/>
          <p:cNvSpPr txBox="1"/>
          <p:nvPr/>
        </p:nvSpPr>
        <p:spPr>
          <a:xfrm>
            <a:off x="3657600" y="3162300"/>
            <a:ext cx="19399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/>
              <a:t>รูปแบบเกม</a:t>
            </a:r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23879969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กล่องข้อความ 3"/>
          <p:cNvSpPr txBox="1"/>
          <p:nvPr/>
        </p:nvSpPr>
        <p:spPr>
          <a:xfrm>
            <a:off x="1013254" y="1543050"/>
            <a:ext cx="86139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NINJA 1.0</a:t>
            </a:r>
          </a:p>
        </p:txBody>
      </p:sp>
      <p:pic>
        <p:nvPicPr>
          <p:cNvPr id="5" name="รูปภาพ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334" y="857250"/>
            <a:ext cx="728133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5413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120898" y="-218209"/>
            <a:ext cx="5143499" cy="7294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8162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สี่เหลี่ยมผืนผ้า 4"/>
          <p:cNvSpPr/>
          <p:nvPr/>
        </p:nvSpPr>
        <p:spPr>
          <a:xfrm>
            <a:off x="1228725" y="857250"/>
            <a:ext cx="6810375" cy="51435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4" name="สี่เหลี่ยมผืนผ้า 3"/>
          <p:cNvSpPr/>
          <p:nvPr/>
        </p:nvSpPr>
        <p:spPr>
          <a:xfrm>
            <a:off x="4858612" y="4597400"/>
            <a:ext cx="2273644" cy="2346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96" name="สี่เหลี่ยมผืนผ้า 95"/>
          <p:cNvSpPr/>
          <p:nvPr/>
        </p:nvSpPr>
        <p:spPr>
          <a:xfrm>
            <a:off x="2436468" y="3708400"/>
            <a:ext cx="1310032" cy="228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97" name="สี่เหลี่ยมผืนผ้า 96"/>
          <p:cNvSpPr/>
          <p:nvPr/>
        </p:nvSpPr>
        <p:spPr>
          <a:xfrm>
            <a:off x="6197600" y="2603672"/>
            <a:ext cx="1391856" cy="2473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cxnSp>
        <p:nvCxnSpPr>
          <p:cNvPr id="99" name="ลูกศรเชื่อมต่อแบบตรง 98"/>
          <p:cNvCxnSpPr>
            <a:stCxn id="4" idx="1"/>
          </p:cNvCxnSpPr>
          <p:nvPr/>
        </p:nvCxnSpPr>
        <p:spPr>
          <a:xfrm flipH="1">
            <a:off x="1854200" y="4714703"/>
            <a:ext cx="3004412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ลูกศรเชื่อมต่อแบบตรง 100"/>
          <p:cNvCxnSpPr>
            <a:stCxn id="4" idx="3"/>
          </p:cNvCxnSpPr>
          <p:nvPr/>
        </p:nvCxnSpPr>
        <p:spPr>
          <a:xfrm flipV="1">
            <a:off x="7132256" y="4699000"/>
            <a:ext cx="457200" cy="1570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ลูกศรเชื่อมต่อแบบตรง 102"/>
          <p:cNvCxnSpPr>
            <a:stCxn id="96" idx="3"/>
          </p:cNvCxnSpPr>
          <p:nvPr/>
        </p:nvCxnSpPr>
        <p:spPr>
          <a:xfrm>
            <a:off x="3746500" y="3822700"/>
            <a:ext cx="37465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ลูกศรเชื่อมต่อแบบตรง 104"/>
          <p:cNvCxnSpPr>
            <a:stCxn id="96" idx="1"/>
          </p:cNvCxnSpPr>
          <p:nvPr/>
        </p:nvCxnSpPr>
        <p:spPr>
          <a:xfrm flipH="1">
            <a:off x="1854200" y="3822700"/>
            <a:ext cx="58226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ลูกศรเชื่อมต่อแบบตรง 106"/>
          <p:cNvCxnSpPr>
            <a:stCxn id="97" idx="1"/>
          </p:cNvCxnSpPr>
          <p:nvPr/>
        </p:nvCxnSpPr>
        <p:spPr>
          <a:xfrm flipH="1">
            <a:off x="2019300" y="2727325"/>
            <a:ext cx="41783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สี่เหลี่ยมผืนผ้า 107"/>
          <p:cNvSpPr/>
          <p:nvPr/>
        </p:nvSpPr>
        <p:spPr>
          <a:xfrm>
            <a:off x="1228725" y="5613400"/>
            <a:ext cx="6810375" cy="3873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GROUND</a:t>
            </a:r>
          </a:p>
        </p:txBody>
      </p:sp>
      <p:sp>
        <p:nvSpPr>
          <p:cNvPr id="109" name="กล่องข้อความ 108"/>
          <p:cNvSpPr txBox="1"/>
          <p:nvPr/>
        </p:nvSpPr>
        <p:spPr>
          <a:xfrm>
            <a:off x="2311400" y="2311400"/>
            <a:ext cx="2185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Random possible line</a:t>
            </a:r>
          </a:p>
        </p:txBody>
      </p:sp>
      <p:sp>
        <p:nvSpPr>
          <p:cNvPr id="110" name="กล่องข้อความ 109"/>
          <p:cNvSpPr txBox="1"/>
          <p:nvPr/>
        </p:nvSpPr>
        <p:spPr>
          <a:xfrm>
            <a:off x="6477000" y="2311400"/>
            <a:ext cx="993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Platform</a:t>
            </a:r>
          </a:p>
        </p:txBody>
      </p:sp>
    </p:spTree>
    <p:extLst>
      <p:ext uri="{BB962C8B-B14F-4D97-AF65-F5344CB8AC3E}">
        <p14:creationId xmlns:p14="http://schemas.microsoft.com/office/powerpoint/2010/main" val="19410781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รูปภาพ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85725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198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รูปภาพ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6850" y="355600"/>
            <a:ext cx="4514850" cy="601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6265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365" y="1454397"/>
            <a:ext cx="7441270" cy="3949206"/>
          </a:xfrm>
          <a:prstGeom prst="rect">
            <a:avLst/>
          </a:prstGeom>
        </p:spPr>
      </p:pic>
      <p:sp>
        <p:nvSpPr>
          <p:cNvPr id="4" name="กล่องข้อความ 3"/>
          <p:cNvSpPr txBox="1"/>
          <p:nvPr/>
        </p:nvSpPr>
        <p:spPr>
          <a:xfrm>
            <a:off x="2044700" y="1269731"/>
            <a:ext cx="52001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Rendered			</a:t>
            </a:r>
            <a:r>
              <a:rPr lang="en-US" sz="2000" dirty="0" err="1"/>
              <a:t>FontV</a:t>
            </a:r>
            <a:r>
              <a:rPr lang="en-US" sz="2000" dirty="0"/>
              <a:t>				RSV</a:t>
            </a:r>
          </a:p>
        </p:txBody>
      </p:sp>
    </p:spTree>
    <p:extLst>
      <p:ext uri="{BB962C8B-B14F-4D97-AF65-F5344CB8AC3E}">
        <p14:creationId xmlns:p14="http://schemas.microsoft.com/office/powerpoint/2010/main" val="8343315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กล่องข้อความ 1"/>
          <p:cNvSpPr txBox="1"/>
          <p:nvPr/>
        </p:nvSpPr>
        <p:spPr>
          <a:xfrm>
            <a:off x="787400" y="519522"/>
            <a:ext cx="25955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3600" b="1" dirty="0"/>
              <a:t>ในด่านมีอะไรบ้าง</a:t>
            </a:r>
            <a:endParaRPr lang="en-US" sz="3600" b="1" dirty="0"/>
          </a:p>
        </p:txBody>
      </p:sp>
      <p:sp>
        <p:nvSpPr>
          <p:cNvPr id="3" name="กล่องข้อความ 2"/>
          <p:cNvSpPr txBox="1"/>
          <p:nvPr/>
        </p:nvSpPr>
        <p:spPr>
          <a:xfrm>
            <a:off x="787400" y="1524000"/>
            <a:ext cx="783579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dirty="0"/>
              <a:t>1    2    3    4    5    6    7    8    9   10   11   12   13 ...</a:t>
            </a:r>
          </a:p>
        </p:txBody>
      </p:sp>
      <p:pic>
        <p:nvPicPr>
          <p:cNvPr id="4" name="รูปภาพ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084" y="2473186"/>
            <a:ext cx="1675874" cy="999955"/>
          </a:xfrm>
          <a:prstGeom prst="rect">
            <a:avLst/>
          </a:prstGeom>
        </p:spPr>
      </p:pic>
      <p:cxnSp>
        <p:nvCxnSpPr>
          <p:cNvPr id="6" name="ตัวเชื่อมต่อตรง 5"/>
          <p:cNvCxnSpPr/>
          <p:nvPr/>
        </p:nvCxnSpPr>
        <p:spPr>
          <a:xfrm>
            <a:off x="3143021" y="2057400"/>
            <a:ext cx="0" cy="74930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ลูกศรเชื่อมต่อแบบตรง 7"/>
          <p:cNvCxnSpPr/>
          <p:nvPr/>
        </p:nvCxnSpPr>
        <p:spPr>
          <a:xfrm>
            <a:off x="1016023" y="2238236"/>
            <a:ext cx="1701800" cy="0"/>
          </a:xfrm>
          <a:prstGeom prst="straightConnector1">
            <a:avLst/>
          </a:prstGeom>
          <a:ln w="38100" cmpd="sng"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รูปภาพ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1080" y="2643295"/>
            <a:ext cx="795499" cy="1355294"/>
          </a:xfrm>
          <a:prstGeom prst="rect">
            <a:avLst/>
          </a:prstGeom>
        </p:spPr>
      </p:pic>
      <p:cxnSp>
        <p:nvCxnSpPr>
          <p:cNvPr id="10" name="ตัวเชื่อมต่อตรง 9"/>
          <p:cNvCxnSpPr>
            <a:cxnSpLocks/>
            <a:endCxn id="9" idx="0"/>
          </p:cNvCxnSpPr>
          <p:nvPr/>
        </p:nvCxnSpPr>
        <p:spPr>
          <a:xfrm flipH="1">
            <a:off x="5938830" y="2057400"/>
            <a:ext cx="6120" cy="585895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กล่องข้อความ 11"/>
          <p:cNvSpPr txBox="1"/>
          <p:nvPr/>
        </p:nvSpPr>
        <p:spPr>
          <a:xfrm>
            <a:off x="2971823" y="3523424"/>
            <a:ext cx="611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Boss</a:t>
            </a:r>
          </a:p>
        </p:txBody>
      </p:sp>
      <p:sp>
        <p:nvSpPr>
          <p:cNvPr id="13" name="กล่องข้อความ 12"/>
          <p:cNvSpPr txBox="1"/>
          <p:nvPr/>
        </p:nvSpPr>
        <p:spPr>
          <a:xfrm>
            <a:off x="5633296" y="3930546"/>
            <a:ext cx="611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Boss</a:t>
            </a:r>
          </a:p>
        </p:txBody>
      </p:sp>
      <p:sp>
        <p:nvSpPr>
          <p:cNvPr id="14" name="กล่องข้อความ 13"/>
          <p:cNvSpPr txBox="1"/>
          <p:nvPr/>
        </p:nvSpPr>
        <p:spPr>
          <a:xfrm>
            <a:off x="1470610" y="4661312"/>
            <a:ext cx="3613490" cy="156966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th-TH" sz="3200" dirty="0"/>
              <a:t>ลูกสมุนตัว</a:t>
            </a:r>
            <a:r>
              <a:rPr lang="th-TH" sz="3200" dirty="0" err="1"/>
              <a:t>น้อยๆ</a:t>
            </a:r>
            <a:endParaRPr lang="th-TH" sz="3200" dirty="0"/>
          </a:p>
          <a:p>
            <a:pPr marL="285750" indent="-285750">
              <a:buFontTx/>
              <a:buChar char="-"/>
            </a:pPr>
            <a:r>
              <a:rPr lang="th-TH" sz="3200" dirty="0"/>
              <a:t>เพิ่ม</a:t>
            </a:r>
            <a:r>
              <a:rPr lang="en-US" sz="3200" dirty="0"/>
              <a:t>HP</a:t>
            </a:r>
            <a:r>
              <a:rPr lang="th-TH" sz="3200" dirty="0"/>
              <a:t>ของเหล่าสมุน</a:t>
            </a:r>
            <a:r>
              <a:rPr lang="th-TH" sz="3200" dirty="0" err="1"/>
              <a:t>เรื่อยๆ</a:t>
            </a:r>
            <a:endParaRPr lang="th-TH" sz="3200" dirty="0"/>
          </a:p>
          <a:p>
            <a:pPr marL="285750" indent="-285750">
              <a:buFontTx/>
              <a:buChar char="-"/>
            </a:pPr>
            <a:r>
              <a:rPr lang="th-TH" sz="3200" dirty="0"/>
              <a:t>จำนวนเยอะขึ้น</a:t>
            </a:r>
            <a:endParaRPr lang="en-US" sz="3200" dirty="0"/>
          </a:p>
        </p:txBody>
      </p:sp>
      <p:cxnSp>
        <p:nvCxnSpPr>
          <p:cNvPr id="15" name="ลูกศรเชื่อมต่อแบบตรง 14"/>
          <p:cNvCxnSpPr/>
          <p:nvPr/>
        </p:nvCxnSpPr>
        <p:spPr>
          <a:xfrm>
            <a:off x="3676622" y="2231886"/>
            <a:ext cx="1701800" cy="0"/>
          </a:xfrm>
          <a:prstGeom prst="straightConnector1">
            <a:avLst/>
          </a:prstGeom>
          <a:ln w="38100" cmpd="sng"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ลูกศรเชื่อมต่อแบบตรง 16"/>
          <p:cNvCxnSpPr/>
          <p:nvPr/>
        </p:nvCxnSpPr>
        <p:spPr>
          <a:xfrm>
            <a:off x="1758961" y="2238236"/>
            <a:ext cx="0" cy="2423076"/>
          </a:xfrm>
          <a:prstGeom prst="straightConnector1">
            <a:avLst/>
          </a:prstGeom>
          <a:ln w="3810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3073217"/>
      </p:ext>
    </p:extLst>
  </p:cSld>
  <p:clrMapOvr>
    <a:masterClrMapping/>
  </p:clrMapOvr>
</p:sld>
</file>

<file path=ppt/theme/theme1.xml><?xml version="1.0" encoding="utf-8"?>
<a:theme xmlns:a="http://schemas.openxmlformats.org/drawingml/2006/main" name="ธีมของ Office">
  <a:themeElements>
    <a:clrScheme name="ธีมของ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ธีมของ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ธีมของ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ธีมของ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.xml"/></Relationships>
</file>

<file path=customXml/_rels/item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.xml"/></Relationships>
</file>

<file path=customXml/_rels/item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.xml"/></Relationships>
</file>

<file path=customXml/_rels/item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.xml"/></Relationships>
</file>

<file path=customXml/_rels/item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_rels/item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.xml"/></Relationships>
</file>

<file path=customXml/item1.xml><?xml version="1.0" encoding="utf-8"?>
<Control xmlns="http://schemas.microsoft.com/VisualStudio/2011/storyboarding/control/v1.0">
  <Id Name="System.Storyboarding.Common.Text" RevisionId="68ea164d-c1de-47a5-804f-d4d1290fa524" Stencil="System.Storyboarding.Common" StencilRevisionId="68ea164d-c1de-47a5-804f-d4d1290fa524" StencilVersion="0.1"/>
</Control>
</file>

<file path=customXml/item10.xml><?xml version="1.0" encoding="utf-8"?>
<Control xmlns="http://schemas.microsoft.com/VisualStudio/2011/storyboarding/control/v1.0">
  <Id Name="System.Storyboarding.Common.Text" RevisionId="68ea164d-c1de-47a5-804f-d4d1290fa524" Stencil="System.Storyboarding.Common" StencilRevisionId="68ea164d-c1de-47a5-804f-d4d1290fa524" StencilVersion="0.1"/>
</Control>
</file>

<file path=customXml/item11.xml><?xml version="1.0" encoding="utf-8"?>
<Control xmlns="http://schemas.microsoft.com/VisualStudio/2011/storyboarding/control/v1.0">
  <Id Name="System.Storyboarding.Common.Breadcrumb" RevisionId="68ea164d-c1de-47a5-804f-d4d1290fa524" Stencil="System.Storyboarding.Common" StencilRevisionId="68ea164d-c1de-47a5-804f-d4d1290fa524" StencilVersion="0.1"/>
</Control>
</file>

<file path=customXml/item12.xml><?xml version="1.0" encoding="utf-8"?>
<Control xmlns="http://schemas.microsoft.com/VisualStudio/2011/storyboarding/control/v1.0">
  <Id Name="System.Storyboarding.Common.Text" RevisionId="68ea164d-c1de-47a5-804f-d4d1290fa524" Stencil="System.Storyboarding.Common" StencilRevisionId="68ea164d-c1de-47a5-804f-d4d1290fa524" StencilVersion="0.1"/>
</Control>
</file>

<file path=customXml/item13.xml><?xml version="1.0" encoding="utf-8"?>
<Control xmlns="http://schemas.microsoft.com/VisualStudio/2011/storyboarding/control">
  <Id Name="System.Storyboarding.Backgrounds.SharePoint" Revision="1" Stencil="System.Storyboarding.Backgrounds" StencilVersion="0.1"/>
</Control>
</file>

<file path=customXml/item14.xml><?xml version="1.0" encoding="utf-8"?>
<Control xmlns="http://schemas.microsoft.com/VisualStudio/2011/storyboarding/control">
  <Id Name="System.Storyboarding.Backgrounds.DesktopTaskbar" Revision="1" Stencil="System.Storyboarding.Backgrounds" StencilVersion="0.1"/>
</Control>
</file>

<file path=customXml/item2.xml><?xml version="1.0" encoding="utf-8"?>
<Control xmlns="http://schemas.microsoft.com/VisualStudio/2011/storyboarding/control/v1.0">
  <Id Name="System.Storyboarding.Common.Text" RevisionId="68ea164d-c1de-47a5-804f-d4d1290fa524" Stencil="System.Storyboarding.Common" StencilRevisionId="68ea164d-c1de-47a5-804f-d4d1290fa524" StencilVersion="0.1"/>
</Control>
</file>

<file path=customXml/item3.xml><?xml version="1.0" encoding="utf-8"?>
<Control xmlns="http://schemas.microsoft.com/VisualStudio/2011/storyboarding/control/v1.0">
  <Id Name="System.Storyboarding.Common.Text" RevisionId="68ea164d-c1de-47a5-804f-d4d1290fa524" Stencil="System.Storyboarding.Common" StencilRevisionId="68ea164d-c1de-47a5-804f-d4d1290fa524" StencilVersion="0.1"/>
</Control>
</file>

<file path=customXml/item4.xml><?xml version="1.0" encoding="utf-8"?>
<Control xmlns="http://schemas.microsoft.com/VisualStudio/2011/storyboarding/control/v1.0">
  <Id Name="System.Storyboarding.Media.Image" RevisionId="658c0869-8ded-44f2-a68a-f8e8fcb7d3bd" Stencil="System.Storyboarding.Media" StencilRevisionId="658c0869-8ded-44f2-a68a-f8e8fcb7d3bd" StencilVersion="0.1"/>
</Control>
</file>

<file path=customXml/item5.xml><?xml version="1.0" encoding="utf-8"?>
<Control xmlns="http://schemas.microsoft.com/VisualStudio/2011/storyboarding/control/v1.0">
  <Id Name="System.Storyboarding.Common.DropdownBox" RevisionId="68ea164d-c1de-47a5-804f-d4d1290fa524" Stencil="System.Storyboarding.Common" StencilRevisionId="68ea164d-c1de-47a5-804f-d4d1290fa524" StencilVersion="0.1"/>
</Control>
</file>

<file path=customXml/item6.xml><?xml version="1.0" encoding="utf-8"?>
<Control xmlns="http://schemas.microsoft.com/VisualStudio/2011/storyboarding/control/v1.0">
  <Id Name="System.Storyboarding.Icons.FolderOpen" RevisionId="05cd6d03-c0b2-488e-98a7-d68de69a2cfc" Stencil="System.Storyboarding.Icons" StencilRevisionId="05cd6d03-c0b2-488e-98a7-d68de69a2cfc" StencilVersion="0.1"/>
</Control>
</file>

<file path=customXml/item7.xml><?xml version="1.0" encoding="utf-8"?>
<Control xmlns="http://schemas.microsoft.com/VisualStudio/2011/storyboarding/control/v1.0">
  <Id Name="System.Storyboarding.Common.SearchBox" RevisionId="68ea164d-c1de-47a5-804f-d4d1290fa524" Stencil="System.Storyboarding.Common" StencilRevisionId="68ea164d-c1de-47a5-804f-d4d1290fa524" StencilVersion="0.1"/>
</Control>
</file>

<file path=customXml/item8.xml><?xml version="1.0" encoding="utf-8"?>
<Control xmlns="http://schemas.microsoft.com/VisualStudio/2011/storyboarding/control/v1.0">
  <Id Name="System.Storyboarding.Icons.Help" RevisionId="05cd6d03-c0b2-488e-98a7-d68de69a2cfc" Stencil="System.Storyboarding.Icons" StencilRevisionId="05cd6d03-c0b2-488e-98a7-d68de69a2cfc" StencilVersion="0.1"/>
</Control>
</file>

<file path=customXml/item9.xml><?xml version="1.0" encoding="utf-8"?>
<Control xmlns="http://schemas.microsoft.com/VisualStudio/2011/storyboarding/control/v1.0">
  <Id Name="System.Storyboarding.Common.Text" RevisionId="68ea164d-c1de-47a5-804f-d4d1290fa524" Stencil="System.Storyboarding.Common" StencilRevisionId="68ea164d-c1de-47a5-804f-d4d1290fa524" StencilVersion="0.1"/>
</Control>
</file>

<file path=customXml/itemProps1.xml><?xml version="1.0" encoding="utf-8"?>
<ds:datastoreItem xmlns:ds="http://schemas.openxmlformats.org/officeDocument/2006/customXml" ds:itemID="{BCFDDF06-4D2E-4D6D-9A1B-C447B3F4EA67}">
  <ds:schemaRefs>
    <ds:schemaRef ds:uri="http://schemas.microsoft.com/VisualStudio/2011/storyboarding/control/v1.0"/>
  </ds:schemaRefs>
</ds:datastoreItem>
</file>

<file path=customXml/itemProps10.xml><?xml version="1.0" encoding="utf-8"?>
<ds:datastoreItem xmlns:ds="http://schemas.openxmlformats.org/officeDocument/2006/customXml" ds:itemID="{05C8BB45-782C-4141-A21F-408D72D18D5D}">
  <ds:schemaRefs>
    <ds:schemaRef ds:uri="http://schemas.microsoft.com/VisualStudio/2011/storyboarding/control/v1.0"/>
  </ds:schemaRefs>
</ds:datastoreItem>
</file>

<file path=customXml/itemProps11.xml><?xml version="1.0" encoding="utf-8"?>
<ds:datastoreItem xmlns:ds="http://schemas.openxmlformats.org/officeDocument/2006/customXml" ds:itemID="{2ED57B16-65F0-4D88-8FC8-86653DF414F3}">
  <ds:schemaRefs>
    <ds:schemaRef ds:uri="http://schemas.microsoft.com/VisualStudio/2011/storyboarding/control/v1.0"/>
  </ds:schemaRefs>
</ds:datastoreItem>
</file>

<file path=customXml/itemProps12.xml><?xml version="1.0" encoding="utf-8"?>
<ds:datastoreItem xmlns:ds="http://schemas.openxmlformats.org/officeDocument/2006/customXml" ds:itemID="{4475BC4D-1BB3-42EE-94C9-1B162D8BAFED}">
  <ds:schemaRefs>
    <ds:schemaRef ds:uri="http://schemas.microsoft.com/VisualStudio/2011/storyboarding/control/v1.0"/>
  </ds:schemaRefs>
</ds:datastoreItem>
</file>

<file path=customXml/itemProps13.xml><?xml version="1.0" encoding="utf-8"?>
<ds:datastoreItem xmlns:ds="http://schemas.openxmlformats.org/officeDocument/2006/customXml" ds:itemID="{C8D59FFF-8563-46ED-ABC9-DA860C983842}">
  <ds:schemaRefs>
    <ds:schemaRef ds:uri="http://schemas.microsoft.com/VisualStudio/2011/storyboarding/control"/>
  </ds:schemaRefs>
</ds:datastoreItem>
</file>

<file path=customXml/itemProps14.xml><?xml version="1.0" encoding="utf-8"?>
<ds:datastoreItem xmlns:ds="http://schemas.openxmlformats.org/officeDocument/2006/customXml" ds:itemID="{49F1CBC8-5A2B-4537-AF2E-7F7C44A83C6B}">
  <ds:schemaRefs>
    <ds:schemaRef ds:uri="http://schemas.microsoft.com/VisualStudio/2011/storyboarding/control"/>
  </ds:schemaRefs>
</ds:datastoreItem>
</file>

<file path=customXml/itemProps2.xml><?xml version="1.0" encoding="utf-8"?>
<ds:datastoreItem xmlns:ds="http://schemas.openxmlformats.org/officeDocument/2006/customXml" ds:itemID="{6089AD14-2AFF-487A-A99A-106B05215CC5}">
  <ds:schemaRefs>
    <ds:schemaRef ds:uri="http://schemas.microsoft.com/VisualStudio/2011/storyboarding/control/v1.0"/>
  </ds:schemaRefs>
</ds:datastoreItem>
</file>

<file path=customXml/itemProps3.xml><?xml version="1.0" encoding="utf-8"?>
<ds:datastoreItem xmlns:ds="http://schemas.openxmlformats.org/officeDocument/2006/customXml" ds:itemID="{E83CE332-ECC5-4BAC-A734-C260BE747A0D}">
  <ds:schemaRefs>
    <ds:schemaRef ds:uri="http://schemas.microsoft.com/VisualStudio/2011/storyboarding/control/v1.0"/>
  </ds:schemaRefs>
</ds:datastoreItem>
</file>

<file path=customXml/itemProps4.xml><?xml version="1.0" encoding="utf-8"?>
<ds:datastoreItem xmlns:ds="http://schemas.openxmlformats.org/officeDocument/2006/customXml" ds:itemID="{366DA436-CE30-453F-9CC1-28AD3B50F144}">
  <ds:schemaRefs>
    <ds:schemaRef ds:uri="http://schemas.microsoft.com/VisualStudio/2011/storyboarding/control/v1.0"/>
  </ds:schemaRefs>
</ds:datastoreItem>
</file>

<file path=customXml/itemProps5.xml><?xml version="1.0" encoding="utf-8"?>
<ds:datastoreItem xmlns:ds="http://schemas.openxmlformats.org/officeDocument/2006/customXml" ds:itemID="{5A6F5145-09F5-421E-ABA8-035D9DF59D73}">
  <ds:schemaRefs>
    <ds:schemaRef ds:uri="http://schemas.microsoft.com/VisualStudio/2011/storyboarding/control/v1.0"/>
  </ds:schemaRefs>
</ds:datastoreItem>
</file>

<file path=customXml/itemProps6.xml><?xml version="1.0" encoding="utf-8"?>
<ds:datastoreItem xmlns:ds="http://schemas.openxmlformats.org/officeDocument/2006/customXml" ds:itemID="{6CA1E503-3BE5-48F9-8903-1F5A0E5B53FA}">
  <ds:schemaRefs>
    <ds:schemaRef ds:uri="http://schemas.microsoft.com/VisualStudio/2011/storyboarding/control/v1.0"/>
  </ds:schemaRefs>
</ds:datastoreItem>
</file>

<file path=customXml/itemProps7.xml><?xml version="1.0" encoding="utf-8"?>
<ds:datastoreItem xmlns:ds="http://schemas.openxmlformats.org/officeDocument/2006/customXml" ds:itemID="{AB8AF5A6-FA45-4246-A67D-74215671FBEF}">
  <ds:schemaRefs>
    <ds:schemaRef ds:uri="http://schemas.microsoft.com/VisualStudio/2011/storyboarding/control/v1.0"/>
  </ds:schemaRefs>
</ds:datastoreItem>
</file>

<file path=customXml/itemProps8.xml><?xml version="1.0" encoding="utf-8"?>
<ds:datastoreItem xmlns:ds="http://schemas.openxmlformats.org/officeDocument/2006/customXml" ds:itemID="{E8B65369-76D4-44B9-8CEB-D454AC76CCEB}">
  <ds:schemaRefs>
    <ds:schemaRef ds:uri="http://schemas.microsoft.com/VisualStudio/2011/storyboarding/control/v1.0"/>
  </ds:schemaRefs>
</ds:datastoreItem>
</file>

<file path=customXml/itemProps9.xml><?xml version="1.0" encoding="utf-8"?>
<ds:datastoreItem xmlns:ds="http://schemas.openxmlformats.org/officeDocument/2006/customXml" ds:itemID="{D876FCC0-9E7A-48B1-8E50-1A0759F74E0A}">
  <ds:schemaRefs>
    <ds:schemaRef ds:uri="http://schemas.microsoft.com/VisualStudio/2011/storyboarding/control/v1.0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135</TotalTime>
  <Words>52</Words>
  <Application>Microsoft Office PowerPoint</Application>
  <PresentationFormat>นำเสนอทางหน้าจอ (4:3)</PresentationFormat>
  <Paragraphs>15</Paragraphs>
  <Slides>8</Slides>
  <Notes>1</Notes>
  <HiddenSlides>0</HiddenSlides>
  <MMClips>0</MMClips>
  <ScaleCrop>false</ScaleCrop>
  <HeadingPairs>
    <vt:vector size="6" baseType="variant">
      <vt:variant>
        <vt:lpstr>ฟอนต์ที่ถูกใช้</vt:lpstr>
      </vt:variant>
      <vt:variant>
        <vt:i4>5</vt:i4>
      </vt:variant>
      <vt:variant>
        <vt:lpstr>ธีม</vt:lpstr>
      </vt:variant>
      <vt:variant>
        <vt:i4>1</vt:i4>
      </vt:variant>
      <vt:variant>
        <vt:lpstr>ชื่อเรื่องสไลด์</vt:lpstr>
      </vt:variant>
      <vt:variant>
        <vt:i4>8</vt:i4>
      </vt:variant>
    </vt:vector>
  </HeadingPairs>
  <TitlesOfParts>
    <vt:vector size="14" baseType="lpstr">
      <vt:lpstr>Angsana New</vt:lpstr>
      <vt:lpstr>Arial</vt:lpstr>
      <vt:lpstr>Calibri</vt:lpstr>
      <vt:lpstr>Calibri Light</vt:lpstr>
      <vt:lpstr>Cordia New</vt:lpstr>
      <vt:lpstr>ธีมของ Office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งานนำเสนอ PowerPoint</dc:title>
  <dc:creator>Kanda NicH</dc:creator>
  <cp:lastModifiedBy>Kanda NicH</cp:lastModifiedBy>
  <cp:revision>8</cp:revision>
  <dcterms:created xsi:type="dcterms:W3CDTF">2016-11-07T21:50:09Z</dcterms:created>
  <dcterms:modified xsi:type="dcterms:W3CDTF">2016-11-08T00:05:54Z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</Properties>
</file>